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8ED268F-4693-436E-BCF1-0EF5904D5695}" type="slidenum"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3F84BAB-3435-4C68-ADF6-14B54B791BC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7F00EAA-6E9D-430C-9F0D-5E3F65BA114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4555CAE-4699-47BB-A3DD-F243261C57D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5610728-9827-4BAE-9DB2-FB6DB2D53FE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24F10A7-E17B-4CC1-8A89-F23B161E5C2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9CF6CA4-A4EC-499D-88BA-469C65FAAA4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27C45EF-95EC-4476-89C0-6CA2EA10299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4FC52A0-DDE4-4EFE-8420-F5A3E9C516E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2BB9490-1625-4F26-974E-AC5C922F260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9AC408-E9B7-4602-B2CA-1C910E161FC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en-IN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IN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IN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IN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Text 0"/>
          <p:cNvSpPr/>
          <p:nvPr/>
        </p:nvSpPr>
        <p:spPr>
          <a:xfrm>
            <a:off x="6280200" y="2790720"/>
            <a:ext cx="58251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Daydream Game Jam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1"/>
          <p:cNvSpPr/>
          <p:nvPr/>
        </p:nvSpPr>
        <p:spPr>
          <a:xfrm>
            <a:off x="6280200" y="383976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D.A.V Public School ATL Lab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Text 2"/>
          <p:cNvSpPr/>
          <p:nvPr/>
        </p:nvSpPr>
        <p:spPr>
          <a:xfrm>
            <a:off x="6280200" y="445788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September 27th, 2025 • 7 AM - 7 PM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Text 3"/>
          <p:cNvSpPr/>
          <p:nvPr/>
        </p:nvSpPr>
        <p:spPr>
          <a:xfrm>
            <a:off x="6280200" y="50760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Organized by Navi Raj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2914280" y="7740000"/>
            <a:ext cx="1716120" cy="411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7" name="Text 0"/>
          <p:cNvSpPr/>
          <p:nvPr/>
        </p:nvSpPr>
        <p:spPr>
          <a:xfrm>
            <a:off x="793800" y="1991160"/>
            <a:ext cx="58262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Your Moment Awaits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Text 1"/>
          <p:cNvSpPr/>
          <p:nvPr/>
        </p:nvSpPr>
        <p:spPr>
          <a:xfrm>
            <a:off x="1134000" y="3295440"/>
            <a:ext cx="72158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This is your chance to create something extraordinary with Godot and our incredible school community. Together, we'll push the boundaries of what's possible.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Shape 2"/>
          <p:cNvSpPr/>
          <p:nvPr/>
        </p:nvSpPr>
        <p:spPr>
          <a:xfrm>
            <a:off x="793800" y="3040200"/>
            <a:ext cx="30240" cy="1598760"/>
          </a:xfrm>
          <a:prstGeom prst="rect">
            <a:avLst/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Text 3"/>
          <p:cNvSpPr/>
          <p:nvPr/>
        </p:nvSpPr>
        <p:spPr>
          <a:xfrm>
            <a:off x="793800" y="489456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ffad94"/>
                </a:solidFill>
                <a:effectLst/>
                <a:uFillTx/>
                <a:latin typeface="Open Sans"/>
                <a:ea typeface="Open Sans"/>
              </a:rPr>
              <a:t>Let's show the world what we can build when we code with passion, create with purpose, and dream without limits!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 4"/>
          <p:cNvSpPr/>
          <p:nvPr/>
        </p:nvSpPr>
        <p:spPr>
          <a:xfrm>
            <a:off x="793800" y="58752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See you at the ATL Lab - the future of gaming starts with you.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0"/>
          <p:cNvSpPr/>
          <p:nvPr/>
        </p:nvSpPr>
        <p:spPr>
          <a:xfrm>
            <a:off x="793800" y="892440"/>
            <a:ext cx="76341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About Daydream Hack Club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1"/>
          <p:cNvSpPr/>
          <p:nvPr/>
        </p:nvSpPr>
        <p:spPr>
          <a:xfrm>
            <a:off x="1134000" y="2196720"/>
            <a:ext cx="7263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Daydream is a worldwide teen-led Game Jam powered by Hack Club, bringing together creative minds across the globe.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Shape 2"/>
          <p:cNvSpPr/>
          <p:nvPr/>
        </p:nvSpPr>
        <p:spPr>
          <a:xfrm>
            <a:off x="793800" y="2196720"/>
            <a:ext cx="30240" cy="725400"/>
          </a:xfrm>
          <a:prstGeom prst="rect">
            <a:avLst/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Text 3"/>
          <p:cNvSpPr/>
          <p:nvPr/>
        </p:nvSpPr>
        <p:spPr>
          <a:xfrm>
            <a:off x="793800" y="3177720"/>
            <a:ext cx="76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This fall, </a:t>
            </a:r>
            <a:r>
              <a:rPr b="1" lang="en-US" sz="1750" strike="noStrike" u="none">
                <a:solidFill>
                  <a:srgbClr val="ffad94"/>
                </a:solidFill>
                <a:effectLst/>
                <a:uFillTx/>
                <a:latin typeface="Open Sans"/>
                <a:ea typeface="Open Sans"/>
              </a:rPr>
              <a:t>100+ cities</a:t>
            </a: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 will host simultaneous game jams, creating an unprecedented wave of teenage innovation and creativity.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4"/>
          <p:cNvSpPr/>
          <p:nvPr/>
        </p:nvSpPr>
        <p:spPr>
          <a:xfrm>
            <a:off x="793800" y="4107600"/>
            <a:ext cx="76039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Whether you're a coding wizard or have never touched a game engine, this event welcomes </a:t>
            </a:r>
            <a:r>
              <a:rPr b="1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all high school and upper-middle school students</a:t>
            </a: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 ready to dive into game development.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Image 0" descr="preencoded.png"/>
          <p:cNvPicPr/>
          <p:nvPr/>
        </p:nvPicPr>
        <p:blipFill>
          <a:blip r:embed="rId1"/>
          <a:stretch/>
        </p:blipFill>
        <p:spPr>
          <a:xfrm>
            <a:off x="8958960" y="2196720"/>
            <a:ext cx="4884480" cy="488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"/>
          <p:cNvSpPr txBox="1"/>
          <p:nvPr/>
        </p:nvSpPr>
        <p:spPr>
          <a:xfrm>
            <a:off x="12780000" y="7675920"/>
            <a:ext cx="1721160" cy="54000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/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0"/>
          <p:cNvSpPr/>
          <p:nvPr/>
        </p:nvSpPr>
        <p:spPr>
          <a:xfrm>
            <a:off x="793800" y="828000"/>
            <a:ext cx="7029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Why Join the Revolution?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Shape 1"/>
          <p:cNvSpPr/>
          <p:nvPr/>
        </p:nvSpPr>
        <p:spPr>
          <a:xfrm>
            <a:off x="793800" y="1990080"/>
            <a:ext cx="6407640" cy="2592000"/>
          </a:xfrm>
          <a:prstGeom prst="roundRect">
            <a:avLst>
              <a:gd name="adj" fmla="val 3675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Shape 2"/>
          <p:cNvSpPr/>
          <p:nvPr/>
        </p:nvSpPr>
        <p:spPr>
          <a:xfrm>
            <a:off x="1028160" y="222480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Image 0" descr="preencoded.png"/>
          <p:cNvPicPr/>
          <p:nvPr/>
        </p:nvPicPr>
        <p:blipFill>
          <a:blip r:embed="rId1"/>
          <a:stretch/>
        </p:blipFill>
        <p:spPr>
          <a:xfrm>
            <a:off x="1215360" y="237348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Text 3"/>
          <p:cNvSpPr/>
          <p:nvPr/>
        </p:nvSpPr>
        <p:spPr>
          <a:xfrm>
            <a:off x="1028160" y="3132000"/>
            <a:ext cx="37918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Master Game Development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4"/>
          <p:cNvSpPr/>
          <p:nvPr/>
        </p:nvSpPr>
        <p:spPr>
          <a:xfrm>
            <a:off x="1028160" y="3622320"/>
            <a:ext cx="5938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Learn Godot engine through hands-on workshops and expert mentorship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Shape 5"/>
          <p:cNvSpPr/>
          <p:nvPr/>
        </p:nvSpPr>
        <p:spPr>
          <a:xfrm>
            <a:off x="7428600" y="1990080"/>
            <a:ext cx="6407640" cy="2592000"/>
          </a:xfrm>
          <a:prstGeom prst="roundRect">
            <a:avLst>
              <a:gd name="adj" fmla="val 3675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Shape 6"/>
          <p:cNvSpPr/>
          <p:nvPr/>
        </p:nvSpPr>
        <p:spPr>
          <a:xfrm>
            <a:off x="7662960" y="222480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" name="Image 1" descr="preencoded.png"/>
          <p:cNvPicPr/>
          <p:nvPr/>
        </p:nvPicPr>
        <p:blipFill>
          <a:blip r:embed="rId2"/>
          <a:stretch/>
        </p:blipFill>
        <p:spPr>
          <a:xfrm>
            <a:off x="7850160" y="237348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Text 7"/>
          <p:cNvSpPr/>
          <p:nvPr/>
        </p:nvSpPr>
        <p:spPr>
          <a:xfrm>
            <a:off x="7662960" y="31320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Create &amp; Share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8"/>
          <p:cNvSpPr/>
          <p:nvPr/>
        </p:nvSpPr>
        <p:spPr>
          <a:xfrm>
            <a:off x="7662960" y="3622320"/>
            <a:ext cx="5938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Build a game you're genuinely proud of and showcase it on itch.io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Shape 9"/>
          <p:cNvSpPr/>
          <p:nvPr/>
        </p:nvSpPr>
        <p:spPr>
          <a:xfrm>
            <a:off x="793800" y="4809240"/>
            <a:ext cx="6407640" cy="2592000"/>
          </a:xfrm>
          <a:prstGeom prst="roundRect">
            <a:avLst>
              <a:gd name="adj" fmla="val 3675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Shape 10"/>
          <p:cNvSpPr/>
          <p:nvPr/>
        </p:nvSpPr>
        <p:spPr>
          <a:xfrm>
            <a:off x="1028160" y="504396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Image 2" descr="preencoded.png"/>
          <p:cNvPicPr/>
          <p:nvPr/>
        </p:nvPicPr>
        <p:blipFill>
          <a:blip r:embed="rId3"/>
          <a:stretch/>
        </p:blipFill>
        <p:spPr>
          <a:xfrm>
            <a:off x="1215360" y="519264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Text 11"/>
          <p:cNvSpPr/>
          <p:nvPr/>
        </p:nvSpPr>
        <p:spPr>
          <a:xfrm>
            <a:off x="1028160" y="59511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Connect &amp; Grow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12"/>
          <p:cNvSpPr/>
          <p:nvPr/>
        </p:nvSpPr>
        <p:spPr>
          <a:xfrm>
            <a:off x="1028160" y="6441480"/>
            <a:ext cx="5938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Meet like-minded creators, explore new skills, and expand your creative horizons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Shape 13"/>
          <p:cNvSpPr/>
          <p:nvPr/>
        </p:nvSpPr>
        <p:spPr>
          <a:xfrm>
            <a:off x="7428600" y="4809240"/>
            <a:ext cx="6407640" cy="2592000"/>
          </a:xfrm>
          <a:prstGeom prst="roundRect">
            <a:avLst>
              <a:gd name="adj" fmla="val 3675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Shape 14"/>
          <p:cNvSpPr/>
          <p:nvPr/>
        </p:nvSpPr>
        <p:spPr>
          <a:xfrm>
            <a:off x="7662960" y="5043960"/>
            <a:ext cx="680040" cy="680040"/>
          </a:xfrm>
          <a:prstGeom prst="roundRect">
            <a:avLst>
              <a:gd name="adj" fmla="val 13436980"/>
            </a:avLst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Image 3" descr="preencoded.png"/>
          <p:cNvPicPr/>
          <p:nvPr/>
        </p:nvPicPr>
        <p:blipFill>
          <a:blip r:embed="rId4"/>
          <a:stretch/>
        </p:blipFill>
        <p:spPr>
          <a:xfrm>
            <a:off x="7850160" y="5192640"/>
            <a:ext cx="305640" cy="38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Text 15"/>
          <p:cNvSpPr/>
          <p:nvPr/>
        </p:nvSpPr>
        <p:spPr>
          <a:xfrm>
            <a:off x="7662960" y="5951160"/>
            <a:ext cx="31032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100% Free Experience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16"/>
          <p:cNvSpPr/>
          <p:nvPr/>
        </p:nvSpPr>
        <p:spPr>
          <a:xfrm>
            <a:off x="7662960" y="6441480"/>
            <a:ext cx="5938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Everything included: meals, learning materials, and supportive environment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5"/>
          <a:stretch/>
        </p:blipFill>
        <p:spPr>
          <a:xfrm>
            <a:off x="12744000" y="7776000"/>
            <a:ext cx="1800000" cy="36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 0"/>
          <p:cNvSpPr/>
          <p:nvPr/>
        </p:nvSpPr>
        <p:spPr>
          <a:xfrm>
            <a:off x="793800" y="3486960"/>
            <a:ext cx="9837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Game Rules &amp; Technical Guidelines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Shape 1"/>
          <p:cNvSpPr/>
          <p:nvPr/>
        </p:nvSpPr>
        <p:spPr>
          <a:xfrm>
            <a:off x="793800" y="45360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2"/>
          <p:cNvSpPr/>
          <p:nvPr/>
        </p:nvSpPr>
        <p:spPr>
          <a:xfrm>
            <a:off x="878760" y="457848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1</a:t>
            </a:r>
            <a:endParaRPr b="0" lang="en-IN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Text 3"/>
          <p:cNvSpPr/>
          <p:nvPr/>
        </p:nvSpPr>
        <p:spPr>
          <a:xfrm>
            <a:off x="1531080" y="4613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Godot Engine Only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4"/>
          <p:cNvSpPr/>
          <p:nvPr/>
        </p:nvSpPr>
        <p:spPr>
          <a:xfrm>
            <a:off x="1531080" y="5104080"/>
            <a:ext cx="56422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All games must be developed using the Godot game engine - no exceptions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Shape 5"/>
          <p:cNvSpPr/>
          <p:nvPr/>
        </p:nvSpPr>
        <p:spPr>
          <a:xfrm>
            <a:off x="7457040" y="45360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6"/>
          <p:cNvSpPr/>
          <p:nvPr/>
        </p:nvSpPr>
        <p:spPr>
          <a:xfrm>
            <a:off x="7542000" y="457848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2</a:t>
            </a:r>
            <a:endParaRPr b="0" lang="en-IN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7"/>
          <p:cNvSpPr/>
          <p:nvPr/>
        </p:nvSpPr>
        <p:spPr>
          <a:xfrm>
            <a:off x="8193960" y="46137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Submit on itch.io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8"/>
          <p:cNvSpPr/>
          <p:nvPr/>
        </p:nvSpPr>
        <p:spPr>
          <a:xfrm>
            <a:off x="8193960" y="5104080"/>
            <a:ext cx="56422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Your final creation must be uploaded and playable on the itch.io platform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9"/>
          <p:cNvSpPr/>
          <p:nvPr/>
        </p:nvSpPr>
        <p:spPr>
          <a:xfrm>
            <a:off x="793800" y="62838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10"/>
          <p:cNvSpPr/>
          <p:nvPr/>
        </p:nvSpPr>
        <p:spPr>
          <a:xfrm>
            <a:off x="878760" y="632628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3</a:t>
            </a:r>
            <a:endParaRPr b="0" lang="en-IN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11"/>
          <p:cNvSpPr/>
          <p:nvPr/>
        </p:nvSpPr>
        <p:spPr>
          <a:xfrm>
            <a:off x="1531080" y="6361560"/>
            <a:ext cx="31647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Original or Free Assets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12"/>
          <p:cNvSpPr/>
          <p:nvPr/>
        </p:nvSpPr>
        <p:spPr>
          <a:xfrm>
            <a:off x="1531080" y="6851880"/>
            <a:ext cx="56422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Use self-created content or royalty-free resources - respect intellectual property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13"/>
          <p:cNvSpPr/>
          <p:nvPr/>
        </p:nvSpPr>
        <p:spPr>
          <a:xfrm>
            <a:off x="7457040" y="62838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14"/>
          <p:cNvSpPr/>
          <p:nvPr/>
        </p:nvSpPr>
        <p:spPr>
          <a:xfrm>
            <a:off x="7542000" y="6326280"/>
            <a:ext cx="33984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4</a:t>
            </a:r>
            <a:endParaRPr b="0" lang="en-IN" sz="2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15"/>
          <p:cNvSpPr/>
          <p:nvPr/>
        </p:nvSpPr>
        <p:spPr>
          <a:xfrm>
            <a:off x="8193960" y="6361560"/>
            <a:ext cx="35056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Start After Theme Reveal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16"/>
          <p:cNvSpPr/>
          <p:nvPr/>
        </p:nvSpPr>
        <p:spPr>
          <a:xfrm>
            <a:off x="8193960" y="6851880"/>
            <a:ext cx="56422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No pre-development allowed - creativity begins when the theme drops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11772000" y="7577280"/>
            <a:ext cx="2767320" cy="54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0"/>
          <p:cNvSpPr/>
          <p:nvPr/>
        </p:nvSpPr>
        <p:spPr>
          <a:xfrm>
            <a:off x="780840" y="613440"/>
            <a:ext cx="6538680" cy="6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1" lang="en-US" sz="43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Judging &amp; Epic Rewards</a:t>
            </a:r>
            <a:endParaRPr b="0" lang="en-IN" sz="4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1"/>
          <p:cNvSpPr/>
          <p:nvPr/>
        </p:nvSpPr>
        <p:spPr>
          <a:xfrm>
            <a:off x="780840" y="1868400"/>
            <a:ext cx="3346200" cy="41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51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Judging Criteria</a:t>
            </a:r>
            <a:endParaRPr b="0" lang="en-IN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2"/>
          <p:cNvSpPr/>
          <p:nvPr/>
        </p:nvSpPr>
        <p:spPr>
          <a:xfrm>
            <a:off x="780840" y="2509560"/>
            <a:ext cx="626184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ffad94"/>
                </a:solidFill>
                <a:effectLst/>
                <a:uFillTx/>
                <a:latin typeface="Open Sans"/>
                <a:ea typeface="Open Sans"/>
              </a:rPr>
              <a:t>Creativity &amp; Originality</a:t>
            </a: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 - How unique is your vision?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 3"/>
          <p:cNvSpPr/>
          <p:nvPr/>
        </p:nvSpPr>
        <p:spPr>
          <a:xfrm>
            <a:off x="780840" y="2944440"/>
            <a:ext cx="626184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ffd1cc"/>
                </a:solidFill>
                <a:effectLst/>
                <a:uFillTx/>
                <a:latin typeface="Open Sans"/>
                <a:ea typeface="Open Sans"/>
              </a:rPr>
              <a:t>Gameplay &amp; Fun Factor</a:t>
            </a: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 - Does it captivate players?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 4"/>
          <p:cNvSpPr/>
          <p:nvPr/>
        </p:nvSpPr>
        <p:spPr>
          <a:xfrm>
            <a:off x="780840" y="3379320"/>
            <a:ext cx="626184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ffdbc8"/>
                </a:solidFill>
                <a:effectLst/>
                <a:uFillTx/>
                <a:latin typeface="Open Sans"/>
                <a:ea typeface="Open Sans"/>
              </a:rPr>
              <a:t>Theme Coherence</a:t>
            </a: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 - How well does it match the theme?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5"/>
          <p:cNvSpPr/>
          <p:nvPr/>
        </p:nvSpPr>
        <p:spPr>
          <a:xfrm>
            <a:off x="780840" y="3814560"/>
            <a:ext cx="626184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ffedbf"/>
                </a:solidFill>
                <a:effectLst/>
                <a:uFillTx/>
                <a:latin typeface="Open Sans"/>
                <a:ea typeface="Open Sans"/>
              </a:rPr>
              <a:t>Polish &amp; Presentation</a:t>
            </a: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 - Is it ready to impress?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 6"/>
          <p:cNvSpPr/>
          <p:nvPr/>
        </p:nvSpPr>
        <p:spPr>
          <a:xfrm>
            <a:off x="780840" y="4372200"/>
            <a:ext cx="626184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i="1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Evaluation by organizers and peer teams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7"/>
          <p:cNvSpPr/>
          <p:nvPr/>
        </p:nvSpPr>
        <p:spPr>
          <a:xfrm>
            <a:off x="7594920" y="2007720"/>
            <a:ext cx="2991240" cy="7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749"/>
              </a:lnSpc>
              <a:tabLst>
                <a:tab algn="l" pos="0"/>
              </a:tabLst>
            </a:pPr>
            <a:r>
              <a:rPr b="1" lang="en-US" sz="57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1st</a:t>
            </a:r>
            <a:endParaRPr b="0" lang="en-IN" sz="5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8"/>
          <p:cNvSpPr/>
          <p:nvPr/>
        </p:nvSpPr>
        <p:spPr>
          <a:xfrm>
            <a:off x="7696440" y="3022560"/>
            <a:ext cx="278856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Raspberry Pi 4B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9"/>
          <p:cNvSpPr/>
          <p:nvPr/>
        </p:nvSpPr>
        <p:spPr>
          <a:xfrm>
            <a:off x="7594920" y="3594240"/>
            <a:ext cx="299124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Ultimate maker's prize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 10"/>
          <p:cNvSpPr/>
          <p:nvPr/>
        </p:nvSpPr>
        <p:spPr>
          <a:xfrm>
            <a:off x="10865520" y="2007720"/>
            <a:ext cx="2991240" cy="7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749"/>
              </a:lnSpc>
              <a:tabLst>
                <a:tab algn="l" pos="0"/>
              </a:tabLst>
            </a:pPr>
            <a:r>
              <a:rPr b="1" lang="en-US" sz="57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2nd</a:t>
            </a:r>
            <a:endParaRPr b="0" lang="en-IN" sz="5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11"/>
          <p:cNvSpPr/>
          <p:nvPr/>
        </p:nvSpPr>
        <p:spPr>
          <a:xfrm>
            <a:off x="10967040" y="3022560"/>
            <a:ext cx="278856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Arduino Mega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12"/>
          <p:cNvSpPr/>
          <p:nvPr/>
        </p:nvSpPr>
        <p:spPr>
          <a:xfrm>
            <a:off x="10865520" y="3594240"/>
            <a:ext cx="299124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Advanced development board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13"/>
          <p:cNvSpPr/>
          <p:nvPr/>
        </p:nvSpPr>
        <p:spPr>
          <a:xfrm>
            <a:off x="9230040" y="4865760"/>
            <a:ext cx="2991240" cy="7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5749"/>
              </a:lnSpc>
              <a:tabLst>
                <a:tab algn="l" pos="0"/>
              </a:tabLst>
            </a:pPr>
            <a:r>
              <a:rPr b="1" lang="en-US" sz="57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3rd</a:t>
            </a:r>
            <a:endParaRPr b="0" lang="en-IN" sz="5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 14"/>
          <p:cNvSpPr/>
          <p:nvPr/>
        </p:nvSpPr>
        <p:spPr>
          <a:xfrm>
            <a:off x="9331560" y="5880600"/>
            <a:ext cx="2788560" cy="34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Arduino Uno</a:t>
            </a:r>
            <a:endParaRPr b="0" lang="en-IN" sz="2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15"/>
          <p:cNvSpPr/>
          <p:nvPr/>
        </p:nvSpPr>
        <p:spPr>
          <a:xfrm>
            <a:off x="9230040" y="6451920"/>
            <a:ext cx="299124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8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Perfect starter kit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16"/>
          <p:cNvSpPr/>
          <p:nvPr/>
        </p:nvSpPr>
        <p:spPr>
          <a:xfrm>
            <a:off x="7594920" y="7059960"/>
            <a:ext cx="626184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Plus:</a:t>
            </a: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 Certificates &amp; digital badges for all participants!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11764440" y="7661160"/>
            <a:ext cx="2767320" cy="54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0"/>
          <p:cNvSpPr/>
          <p:nvPr/>
        </p:nvSpPr>
        <p:spPr>
          <a:xfrm>
            <a:off x="514080" y="405720"/>
            <a:ext cx="388008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600"/>
              </a:lnSpc>
              <a:tabLst>
                <a:tab algn="l" pos="0"/>
              </a:tabLst>
            </a:pPr>
            <a:r>
              <a:rPr b="1" lang="en-US" sz="28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Your 12-Hour Journey</a:t>
            </a:r>
            <a:endParaRPr b="0" lang="en-IN" sz="2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Shape 1"/>
          <p:cNvSpPr/>
          <p:nvPr/>
        </p:nvSpPr>
        <p:spPr>
          <a:xfrm>
            <a:off x="7307640" y="1158480"/>
            <a:ext cx="14760" cy="6665040"/>
          </a:xfrm>
          <a:prstGeom prst="roundRect">
            <a:avLst>
              <a:gd name="adj" fmla="val 404888"/>
            </a:avLst>
          </a:prstGeom>
          <a:solidFill>
            <a:srgbClr val="e5be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Shape 2"/>
          <p:cNvSpPr/>
          <p:nvPr/>
        </p:nvSpPr>
        <p:spPr>
          <a:xfrm>
            <a:off x="6724440" y="1316160"/>
            <a:ext cx="440280" cy="14760"/>
          </a:xfrm>
          <a:prstGeom prst="roundRect">
            <a:avLst>
              <a:gd name="adj" fmla="val 404888"/>
            </a:avLst>
          </a:prstGeom>
          <a:solidFill>
            <a:srgbClr val="e5be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Shape 3"/>
          <p:cNvSpPr/>
          <p:nvPr/>
        </p:nvSpPr>
        <p:spPr>
          <a:xfrm>
            <a:off x="7149960" y="1158480"/>
            <a:ext cx="330120" cy="33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4"/>
          <p:cNvSpPr/>
          <p:nvPr/>
        </p:nvSpPr>
        <p:spPr>
          <a:xfrm>
            <a:off x="7205040" y="1186200"/>
            <a:ext cx="2199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01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1</a:t>
            </a:r>
            <a:endParaRPr b="0" lang="en-IN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5"/>
          <p:cNvSpPr/>
          <p:nvPr/>
        </p:nvSpPr>
        <p:spPr>
          <a:xfrm>
            <a:off x="3629520" y="1208880"/>
            <a:ext cx="295056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8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7:00-7:30 AM • Launch Sequence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6"/>
          <p:cNvSpPr/>
          <p:nvPr/>
        </p:nvSpPr>
        <p:spPr>
          <a:xfrm>
            <a:off x="514080" y="1526400"/>
            <a:ext cx="60663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85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Registration, badges, and energizing breakfast to fuel your creativity</a:t>
            </a:r>
            <a:endParaRPr b="0" lang="en-IN" sz="1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Shape 7"/>
          <p:cNvSpPr/>
          <p:nvPr/>
        </p:nvSpPr>
        <p:spPr>
          <a:xfrm>
            <a:off x="7465320" y="2197440"/>
            <a:ext cx="440280" cy="14760"/>
          </a:xfrm>
          <a:prstGeom prst="roundRect">
            <a:avLst>
              <a:gd name="adj" fmla="val 404888"/>
            </a:avLst>
          </a:prstGeom>
          <a:solidFill>
            <a:srgbClr val="e5be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Shape 8"/>
          <p:cNvSpPr/>
          <p:nvPr/>
        </p:nvSpPr>
        <p:spPr>
          <a:xfrm>
            <a:off x="7149960" y="2039760"/>
            <a:ext cx="330120" cy="33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9"/>
          <p:cNvSpPr/>
          <p:nvPr/>
        </p:nvSpPr>
        <p:spPr>
          <a:xfrm>
            <a:off x="7205040" y="2067480"/>
            <a:ext cx="2199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01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2</a:t>
            </a:r>
            <a:endParaRPr b="0" lang="en-IN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10"/>
          <p:cNvSpPr/>
          <p:nvPr/>
        </p:nvSpPr>
        <p:spPr>
          <a:xfrm>
            <a:off x="8049600" y="2090160"/>
            <a:ext cx="261468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7:30-8:00 AM • Mission Brief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11"/>
          <p:cNvSpPr/>
          <p:nvPr/>
        </p:nvSpPr>
        <p:spPr>
          <a:xfrm>
            <a:off x="8049600" y="2407680"/>
            <a:ext cx="60663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Epic theme reveal and comprehensive rules briefing</a:t>
            </a:r>
            <a:endParaRPr b="0" lang="en-IN" sz="1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Shape 12"/>
          <p:cNvSpPr/>
          <p:nvPr/>
        </p:nvSpPr>
        <p:spPr>
          <a:xfrm>
            <a:off x="6724440" y="2957040"/>
            <a:ext cx="440280" cy="14760"/>
          </a:xfrm>
          <a:prstGeom prst="roundRect">
            <a:avLst>
              <a:gd name="adj" fmla="val 404888"/>
            </a:avLst>
          </a:prstGeom>
          <a:solidFill>
            <a:srgbClr val="e5be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Shape 13"/>
          <p:cNvSpPr/>
          <p:nvPr/>
        </p:nvSpPr>
        <p:spPr>
          <a:xfrm>
            <a:off x="7149960" y="2799360"/>
            <a:ext cx="330120" cy="33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Text 14"/>
          <p:cNvSpPr/>
          <p:nvPr/>
        </p:nvSpPr>
        <p:spPr>
          <a:xfrm>
            <a:off x="7205040" y="2827080"/>
            <a:ext cx="2199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01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3</a:t>
            </a:r>
            <a:endParaRPr b="0" lang="en-IN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15"/>
          <p:cNvSpPr/>
          <p:nvPr/>
        </p:nvSpPr>
        <p:spPr>
          <a:xfrm>
            <a:off x="3585240" y="2850120"/>
            <a:ext cx="299484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8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8:00 AM-12:30 PM • Code Sprint 1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 16"/>
          <p:cNvSpPr/>
          <p:nvPr/>
        </p:nvSpPr>
        <p:spPr>
          <a:xfrm>
            <a:off x="514080" y="3167640"/>
            <a:ext cx="60663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85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Intensive development session - bring your ideas to life</a:t>
            </a:r>
            <a:endParaRPr b="0" lang="en-IN" sz="1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Shape 17"/>
          <p:cNvSpPr/>
          <p:nvPr/>
        </p:nvSpPr>
        <p:spPr>
          <a:xfrm>
            <a:off x="7465320" y="3717000"/>
            <a:ext cx="440280" cy="14760"/>
          </a:xfrm>
          <a:prstGeom prst="roundRect">
            <a:avLst>
              <a:gd name="adj" fmla="val 404888"/>
            </a:avLst>
          </a:prstGeom>
          <a:solidFill>
            <a:srgbClr val="e5be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Shape 18"/>
          <p:cNvSpPr/>
          <p:nvPr/>
        </p:nvSpPr>
        <p:spPr>
          <a:xfrm>
            <a:off x="7149960" y="3559320"/>
            <a:ext cx="330120" cy="33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19"/>
          <p:cNvSpPr/>
          <p:nvPr/>
        </p:nvSpPr>
        <p:spPr>
          <a:xfrm>
            <a:off x="7205040" y="3586680"/>
            <a:ext cx="2199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01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4</a:t>
            </a:r>
            <a:endParaRPr b="0" lang="en-IN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 20"/>
          <p:cNvSpPr/>
          <p:nvPr/>
        </p:nvSpPr>
        <p:spPr>
          <a:xfrm>
            <a:off x="8049600" y="3609720"/>
            <a:ext cx="257724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12:30-1:00 PM • Refuel Break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21"/>
          <p:cNvSpPr/>
          <p:nvPr/>
        </p:nvSpPr>
        <p:spPr>
          <a:xfrm>
            <a:off x="8049600" y="3927240"/>
            <a:ext cx="60663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Nutritious lunch to recharge your mind and body</a:t>
            </a:r>
            <a:endParaRPr b="0" lang="en-IN" sz="1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Shape 22"/>
          <p:cNvSpPr/>
          <p:nvPr/>
        </p:nvSpPr>
        <p:spPr>
          <a:xfrm>
            <a:off x="6724440" y="4476600"/>
            <a:ext cx="440280" cy="14760"/>
          </a:xfrm>
          <a:prstGeom prst="roundRect">
            <a:avLst>
              <a:gd name="adj" fmla="val 404888"/>
            </a:avLst>
          </a:prstGeom>
          <a:solidFill>
            <a:srgbClr val="e5be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Shape 23"/>
          <p:cNvSpPr/>
          <p:nvPr/>
        </p:nvSpPr>
        <p:spPr>
          <a:xfrm>
            <a:off x="7149960" y="4318920"/>
            <a:ext cx="330120" cy="33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24"/>
          <p:cNvSpPr/>
          <p:nvPr/>
        </p:nvSpPr>
        <p:spPr>
          <a:xfrm>
            <a:off x="7205040" y="4346640"/>
            <a:ext cx="2199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01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5</a:t>
            </a:r>
            <a:endParaRPr b="0" lang="en-IN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Text 25"/>
          <p:cNvSpPr/>
          <p:nvPr/>
        </p:nvSpPr>
        <p:spPr>
          <a:xfrm>
            <a:off x="4011120" y="4369320"/>
            <a:ext cx="256932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8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1:00-4:30 PM • Code Sprint 2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 26"/>
          <p:cNvSpPr/>
          <p:nvPr/>
        </p:nvSpPr>
        <p:spPr>
          <a:xfrm>
            <a:off x="514080" y="4686840"/>
            <a:ext cx="60663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85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Continued development plus mid-jam progress check-in</a:t>
            </a:r>
            <a:endParaRPr b="0" lang="en-IN" sz="1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Shape 27"/>
          <p:cNvSpPr/>
          <p:nvPr/>
        </p:nvSpPr>
        <p:spPr>
          <a:xfrm>
            <a:off x="7465320" y="5236200"/>
            <a:ext cx="440280" cy="14760"/>
          </a:xfrm>
          <a:prstGeom prst="roundRect">
            <a:avLst>
              <a:gd name="adj" fmla="val 404888"/>
            </a:avLst>
          </a:prstGeom>
          <a:solidFill>
            <a:srgbClr val="e5be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Shape 28"/>
          <p:cNvSpPr/>
          <p:nvPr/>
        </p:nvSpPr>
        <p:spPr>
          <a:xfrm>
            <a:off x="7149960" y="5078880"/>
            <a:ext cx="330120" cy="33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29"/>
          <p:cNvSpPr/>
          <p:nvPr/>
        </p:nvSpPr>
        <p:spPr>
          <a:xfrm>
            <a:off x="7205040" y="5106240"/>
            <a:ext cx="2199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01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6</a:t>
            </a:r>
            <a:endParaRPr b="0" lang="en-IN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Text 30"/>
          <p:cNvSpPr/>
          <p:nvPr/>
        </p:nvSpPr>
        <p:spPr>
          <a:xfrm>
            <a:off x="8049600" y="5129280"/>
            <a:ext cx="227376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4:30-5:00 PM • Power-Up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 31"/>
          <p:cNvSpPr/>
          <p:nvPr/>
        </p:nvSpPr>
        <p:spPr>
          <a:xfrm>
            <a:off x="8049600" y="5446800"/>
            <a:ext cx="60663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Snacks and exciting mini-challenge activities</a:t>
            </a:r>
            <a:endParaRPr b="0" lang="en-IN" sz="1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Shape 32"/>
          <p:cNvSpPr/>
          <p:nvPr/>
        </p:nvSpPr>
        <p:spPr>
          <a:xfrm>
            <a:off x="6724440" y="5996160"/>
            <a:ext cx="440280" cy="14760"/>
          </a:xfrm>
          <a:prstGeom prst="roundRect">
            <a:avLst>
              <a:gd name="adj" fmla="val 404888"/>
            </a:avLst>
          </a:prstGeom>
          <a:solidFill>
            <a:srgbClr val="e5be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Shape 33"/>
          <p:cNvSpPr/>
          <p:nvPr/>
        </p:nvSpPr>
        <p:spPr>
          <a:xfrm>
            <a:off x="7149960" y="5838480"/>
            <a:ext cx="330120" cy="33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 34"/>
          <p:cNvSpPr/>
          <p:nvPr/>
        </p:nvSpPr>
        <p:spPr>
          <a:xfrm>
            <a:off x="7205040" y="5866200"/>
            <a:ext cx="2199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01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7</a:t>
            </a:r>
            <a:endParaRPr b="0" lang="en-IN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 35"/>
          <p:cNvSpPr/>
          <p:nvPr/>
        </p:nvSpPr>
        <p:spPr>
          <a:xfrm>
            <a:off x="4242960" y="5888880"/>
            <a:ext cx="233748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8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5:00-6:30 PM • Final Push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 36"/>
          <p:cNvSpPr/>
          <p:nvPr/>
        </p:nvSpPr>
        <p:spPr>
          <a:xfrm>
            <a:off x="514080" y="6206400"/>
            <a:ext cx="60663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85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Polish your masterpiece and submit to itch.io</a:t>
            </a:r>
            <a:endParaRPr b="0" lang="en-IN" sz="1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Shape 37"/>
          <p:cNvSpPr/>
          <p:nvPr/>
        </p:nvSpPr>
        <p:spPr>
          <a:xfrm>
            <a:off x="7465320" y="6755760"/>
            <a:ext cx="440280" cy="14760"/>
          </a:xfrm>
          <a:prstGeom prst="roundRect">
            <a:avLst>
              <a:gd name="adj" fmla="val 404888"/>
            </a:avLst>
          </a:prstGeom>
          <a:solidFill>
            <a:srgbClr val="e5beb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Shape 38"/>
          <p:cNvSpPr/>
          <p:nvPr/>
        </p:nvSpPr>
        <p:spPr>
          <a:xfrm>
            <a:off x="7149960" y="6598080"/>
            <a:ext cx="330120" cy="330120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Text 39"/>
          <p:cNvSpPr/>
          <p:nvPr/>
        </p:nvSpPr>
        <p:spPr>
          <a:xfrm>
            <a:off x="7205040" y="6625800"/>
            <a:ext cx="219960" cy="2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701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8</a:t>
            </a:r>
            <a:endParaRPr b="0" lang="en-IN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Text 40"/>
          <p:cNvSpPr/>
          <p:nvPr/>
        </p:nvSpPr>
        <p:spPr>
          <a:xfrm>
            <a:off x="8049600" y="6648840"/>
            <a:ext cx="2948760" cy="22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6:30-7:00 PM • Victory Showcase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 41"/>
          <p:cNvSpPr/>
          <p:nvPr/>
        </p:nvSpPr>
        <p:spPr>
          <a:xfrm>
            <a:off x="8049600" y="6966360"/>
            <a:ext cx="60663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1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Present your games and celebrate with prize distribution</a:t>
            </a:r>
            <a:endParaRPr b="0" lang="en-IN" sz="1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1782800" y="7669080"/>
            <a:ext cx="2767320" cy="54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0"/>
          <p:cNvSpPr/>
          <p:nvPr/>
        </p:nvSpPr>
        <p:spPr>
          <a:xfrm>
            <a:off x="793800" y="945000"/>
            <a:ext cx="6301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We've Got You Covered</a:t>
            </a:r>
            <a:endParaRPr b="0" lang="en-IN" sz="4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0" name="Image 0" descr="preencoded.png"/>
          <p:cNvPicPr/>
          <p:nvPr/>
        </p:nvPicPr>
        <p:blipFill>
          <a:blip r:embed="rId1"/>
          <a:stretch/>
        </p:blipFill>
        <p:spPr>
          <a:xfrm>
            <a:off x="793800" y="2107440"/>
            <a:ext cx="680040" cy="68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1" name="Text 1"/>
          <p:cNvSpPr/>
          <p:nvPr/>
        </p:nvSpPr>
        <p:spPr>
          <a:xfrm>
            <a:off x="793800" y="3071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Premium Venue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 2"/>
          <p:cNvSpPr/>
          <p:nvPr/>
        </p:nvSpPr>
        <p:spPr>
          <a:xfrm>
            <a:off x="793800" y="3561840"/>
            <a:ext cx="63792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State-of-the-art ATL Lab with high-speed Wi-Fi, reliable power, and comfortable workstations designed for innovation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3" name="Image 1" descr="preencoded.png"/>
          <p:cNvPicPr/>
          <p:nvPr/>
        </p:nvPicPr>
        <p:blipFill>
          <a:blip r:embed="rId2"/>
          <a:stretch/>
        </p:blipFill>
        <p:spPr>
          <a:xfrm>
            <a:off x="7457040" y="2107440"/>
            <a:ext cx="680040" cy="68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4" name="Text 3"/>
          <p:cNvSpPr/>
          <p:nvPr/>
        </p:nvSpPr>
        <p:spPr>
          <a:xfrm>
            <a:off x="7457040" y="3071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Pro Equipment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 4"/>
          <p:cNvSpPr/>
          <p:nvPr/>
        </p:nvSpPr>
        <p:spPr>
          <a:xfrm>
            <a:off x="7457040" y="3561840"/>
            <a:ext cx="6379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Smart board and professional microphone system for theme reveals and game showcases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6" name="Image 2" descr="preencoded.png"/>
          <p:cNvPicPr/>
          <p:nvPr/>
        </p:nvPicPr>
        <p:blipFill>
          <a:blip r:embed="rId3"/>
          <a:stretch/>
        </p:blipFill>
        <p:spPr>
          <a:xfrm>
            <a:off x="793800" y="5104080"/>
            <a:ext cx="680040" cy="68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7" name="Text 5"/>
          <p:cNvSpPr/>
          <p:nvPr/>
        </p:nvSpPr>
        <p:spPr>
          <a:xfrm>
            <a:off x="793800" y="60681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Emergency Support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Text 6"/>
          <p:cNvSpPr/>
          <p:nvPr/>
        </p:nvSpPr>
        <p:spPr>
          <a:xfrm>
            <a:off x="793800" y="6558480"/>
            <a:ext cx="6379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Power banks, extra charging cables, and technical backup supplies for seamless development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9" name="Image 3" descr="preencoded.png"/>
          <p:cNvPicPr/>
          <p:nvPr/>
        </p:nvPicPr>
        <p:blipFill>
          <a:blip r:embed="rId4"/>
          <a:stretch/>
        </p:blipFill>
        <p:spPr>
          <a:xfrm>
            <a:off x="7457040" y="5104080"/>
            <a:ext cx="680040" cy="68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Text 7"/>
          <p:cNvSpPr/>
          <p:nvPr/>
        </p:nvSpPr>
        <p:spPr>
          <a:xfrm>
            <a:off x="7457040" y="60681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Full Catering</a:t>
            </a:r>
            <a:endParaRPr b="0" lang="en-IN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Text 8"/>
          <p:cNvSpPr/>
          <p:nvPr/>
        </p:nvSpPr>
        <p:spPr>
          <a:xfrm>
            <a:off x="7457040" y="6558480"/>
            <a:ext cx="637920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Morning snacks, hearty lunch, evening treats - we fuel your creativity all day long</a:t>
            </a:r>
            <a:endParaRPr b="0" lang="en-IN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5"/>
          <a:stretch/>
        </p:blipFill>
        <p:spPr>
          <a:xfrm>
            <a:off x="11812320" y="7583400"/>
            <a:ext cx="2796480" cy="552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 0"/>
          <p:cNvSpPr/>
          <p:nvPr/>
        </p:nvSpPr>
        <p:spPr>
          <a:xfrm>
            <a:off x="650520" y="511200"/>
            <a:ext cx="6556680" cy="5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550"/>
              </a:lnSpc>
              <a:tabLst>
                <a:tab algn="l" pos="0"/>
              </a:tabLst>
            </a:pPr>
            <a:r>
              <a:rPr b="1" lang="en-US" sz="365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Ready to Join the Adventure?</a:t>
            </a:r>
            <a:endParaRPr b="0" lang="en-IN" sz="3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4" name="Image 0" descr="preencoded.png"/>
          <p:cNvPicPr/>
          <p:nvPr/>
        </p:nvPicPr>
        <p:blipFill>
          <a:blip r:embed="rId1"/>
          <a:stretch/>
        </p:blipFill>
        <p:spPr>
          <a:xfrm>
            <a:off x="650520" y="1580040"/>
            <a:ext cx="5059440" cy="5059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Text 1"/>
          <p:cNvSpPr/>
          <p:nvPr/>
        </p:nvSpPr>
        <p:spPr>
          <a:xfrm>
            <a:off x="6171120" y="1580040"/>
            <a:ext cx="18540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3c4e"/>
                </a:solidFill>
                <a:effectLst/>
                <a:uFillTx/>
                <a:latin typeface="Merriweather Light"/>
                <a:ea typeface="Merriweather Light"/>
              </a:rPr>
              <a:t>01</a:t>
            </a:r>
            <a:endParaRPr b="0" lang="en-IN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Shape 2"/>
          <p:cNvSpPr/>
          <p:nvPr/>
        </p:nvSpPr>
        <p:spPr>
          <a:xfrm>
            <a:off x="6171120" y="1873080"/>
            <a:ext cx="7815960" cy="22680"/>
          </a:xfrm>
          <a:prstGeom prst="rect">
            <a:avLst/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Text 3"/>
          <p:cNvSpPr/>
          <p:nvPr/>
        </p:nvSpPr>
        <p:spPr>
          <a:xfrm>
            <a:off x="6171120" y="2011680"/>
            <a:ext cx="232344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Register Online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 4"/>
          <p:cNvSpPr/>
          <p:nvPr/>
        </p:nvSpPr>
        <p:spPr>
          <a:xfrm>
            <a:off x="6171120" y="2487960"/>
            <a:ext cx="781596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Complete the Daydream setup form before the deadline</a:t>
            </a:r>
            <a:endParaRPr b="0" lang="en-IN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Text 5"/>
          <p:cNvSpPr/>
          <p:nvPr/>
        </p:nvSpPr>
        <p:spPr>
          <a:xfrm>
            <a:off x="6171120" y="3110760"/>
            <a:ext cx="18540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3c4e"/>
                </a:solidFill>
                <a:effectLst/>
                <a:uFillTx/>
                <a:latin typeface="Merriweather Light"/>
                <a:ea typeface="Merriweather Light"/>
              </a:rPr>
              <a:t>02</a:t>
            </a:r>
            <a:endParaRPr b="0" lang="en-IN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Shape 6"/>
          <p:cNvSpPr/>
          <p:nvPr/>
        </p:nvSpPr>
        <p:spPr>
          <a:xfrm>
            <a:off x="6171120" y="3403800"/>
            <a:ext cx="7815960" cy="22680"/>
          </a:xfrm>
          <a:prstGeom prst="rect">
            <a:avLst/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Text 7"/>
          <p:cNvSpPr/>
          <p:nvPr/>
        </p:nvSpPr>
        <p:spPr>
          <a:xfrm>
            <a:off x="6171120" y="3542400"/>
            <a:ext cx="232344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Gear Up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Text 8"/>
          <p:cNvSpPr/>
          <p:nvPr/>
        </p:nvSpPr>
        <p:spPr>
          <a:xfrm>
            <a:off x="6171120" y="4018680"/>
            <a:ext cx="781596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Bring your laptop, charger, and any personal development tools</a:t>
            </a:r>
            <a:endParaRPr b="0" lang="en-IN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Text 9"/>
          <p:cNvSpPr/>
          <p:nvPr/>
        </p:nvSpPr>
        <p:spPr>
          <a:xfrm>
            <a:off x="6171120" y="4641120"/>
            <a:ext cx="18540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3c4e"/>
                </a:solidFill>
                <a:effectLst/>
                <a:uFillTx/>
                <a:latin typeface="Merriweather Light"/>
                <a:ea typeface="Merriweather Light"/>
              </a:rPr>
              <a:t>03</a:t>
            </a:r>
            <a:endParaRPr b="0" lang="en-IN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Shape 10"/>
          <p:cNvSpPr/>
          <p:nvPr/>
        </p:nvSpPr>
        <p:spPr>
          <a:xfrm>
            <a:off x="6171120" y="4934160"/>
            <a:ext cx="7815960" cy="22680"/>
          </a:xfrm>
          <a:prstGeom prst="rect">
            <a:avLst/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Text 11"/>
          <p:cNvSpPr/>
          <p:nvPr/>
        </p:nvSpPr>
        <p:spPr>
          <a:xfrm>
            <a:off x="6171120" y="5072760"/>
            <a:ext cx="232344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Arrive Early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Text 12"/>
          <p:cNvSpPr/>
          <p:nvPr/>
        </p:nvSpPr>
        <p:spPr>
          <a:xfrm>
            <a:off x="6171120" y="5549040"/>
            <a:ext cx="781596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Be at the ATL Lab by 7:00 AM sharp - punctuality is key!</a:t>
            </a:r>
            <a:endParaRPr b="0" lang="en-IN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Text 13"/>
          <p:cNvSpPr/>
          <p:nvPr/>
        </p:nvSpPr>
        <p:spPr>
          <a:xfrm>
            <a:off x="6171120" y="6171840"/>
            <a:ext cx="18540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3c4e"/>
                </a:solidFill>
                <a:effectLst/>
                <a:uFillTx/>
                <a:latin typeface="Merriweather Light"/>
                <a:ea typeface="Merriweather Light"/>
              </a:rPr>
              <a:t>04</a:t>
            </a:r>
            <a:endParaRPr b="0" lang="en-IN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Shape 14"/>
          <p:cNvSpPr/>
          <p:nvPr/>
        </p:nvSpPr>
        <p:spPr>
          <a:xfrm>
            <a:off x="6171120" y="6464880"/>
            <a:ext cx="7815960" cy="22680"/>
          </a:xfrm>
          <a:prstGeom prst="rect">
            <a:avLst/>
          </a:prstGeom>
          <a:solidFill>
            <a:srgbClr val="ffad9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Text 15"/>
          <p:cNvSpPr/>
          <p:nvPr/>
        </p:nvSpPr>
        <p:spPr>
          <a:xfrm>
            <a:off x="6171120" y="6603480"/>
            <a:ext cx="232344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Come Ready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Text 16"/>
          <p:cNvSpPr/>
          <p:nvPr/>
        </p:nvSpPr>
        <p:spPr>
          <a:xfrm>
            <a:off x="6171120" y="7079760"/>
            <a:ext cx="7815960" cy="29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03c4e"/>
                </a:solidFill>
                <a:effectLst/>
                <a:uFillTx/>
                <a:latin typeface="Open Sans"/>
                <a:ea typeface="Open Sans"/>
              </a:rPr>
              <a:t>Open mind, willingness to learn, and excitement to create</a:t>
            </a:r>
            <a:endParaRPr b="0" lang="en-IN" sz="14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2484440" y="7697160"/>
            <a:ext cx="2095560" cy="414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Text 0"/>
          <p:cNvSpPr/>
          <p:nvPr/>
        </p:nvSpPr>
        <p:spPr>
          <a:xfrm>
            <a:off x="793800" y="164808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1149"/>
              </a:lnSpc>
              <a:tabLst>
                <a:tab algn="l" pos="0"/>
              </a:tabLst>
            </a:pPr>
            <a:r>
              <a:rPr b="1" lang="en-US" sz="89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Dream Big</a:t>
            </a:r>
            <a:endParaRPr b="0" lang="en-IN" sz="8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Text 1"/>
          <p:cNvSpPr/>
          <p:nvPr/>
        </p:nvSpPr>
        <p:spPr>
          <a:xfrm>
            <a:off x="793800" y="34059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1149"/>
              </a:lnSpc>
              <a:tabLst>
                <a:tab algn="l" pos="0"/>
              </a:tabLst>
            </a:pPr>
            <a:r>
              <a:rPr b="1" lang="en-US" sz="89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Build Brave</a:t>
            </a:r>
            <a:endParaRPr b="0" lang="en-IN" sz="8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Text 2"/>
          <p:cNvSpPr/>
          <p:nvPr/>
        </p:nvSpPr>
        <p:spPr>
          <a:xfrm>
            <a:off x="793800" y="516384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1149"/>
              </a:lnSpc>
              <a:tabLst>
                <a:tab algn="l" pos="0"/>
              </a:tabLst>
            </a:pPr>
            <a:r>
              <a:rPr b="1" lang="en-US" sz="8900" strike="noStrike" u="none">
                <a:solidFill>
                  <a:srgbClr val="403c4e"/>
                </a:solidFill>
                <a:effectLst/>
                <a:uFillTx/>
                <a:latin typeface="Merriweather Bold"/>
                <a:ea typeface="Merriweather Bold"/>
              </a:rPr>
              <a:t>Share Proud</a:t>
            </a:r>
            <a:endParaRPr b="0" lang="en-IN" sz="8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LibreOffice/25.2.6.2$Linux_X86_64 LibreOffice_project/520$Build-2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2025-09-22T14:44:23Z</dcterms:created>
  <dc:creator/>
  <dc:description/>
  <dc:language>en-IN</dc:language>
  <cp:lastModifiedBy/>
  <dcterms:modified xsi:type="dcterms:W3CDTF">2025-09-22T20:31:15Z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